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3" r:id="rId4"/>
    <p:sldId id="259" r:id="rId5"/>
    <p:sldId id="262" r:id="rId6"/>
    <p:sldId id="268" r:id="rId7"/>
    <p:sldId id="269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56B0-8267-4D12-B74C-7F97E5AECF14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BB21E-BA22-4A40-A644-E85C64FE58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0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60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9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46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67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24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04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41022-4073-161E-C22C-C89FAADD8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901C52-DDF3-C800-FF20-D5933D39C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9AFEE5-BECB-6C0F-606E-73B6F4B3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0F6C-C314-9C92-E188-CD469F49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44519-6A88-FB97-B6FD-92E692D2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86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350F0-5273-4C07-67B8-480BA86F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816A98-17BE-6C59-57CB-5DA63664F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C8A806-AED0-C0E1-EF5B-29A293C7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D2E1D-4A91-ECB9-7BF9-80F0818C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5B0ED2-7232-BBE2-1AC9-5453217C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9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5F6617-144E-BD3C-6CF3-CCD1BD9C7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9CE253-4FA3-82EB-A2C6-EA7759516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B28035-25FD-5814-B8BA-91A51DC2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46025F-47B7-B89C-9689-6E2670D5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C366B3-4EE7-92C1-607C-49EE0FD5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7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30010-17ED-D535-4B9F-AF5EA3D3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8C5F20-2591-C041-7A81-FA98F9DE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DFBB7B-3DF5-FEE9-DAED-92CCC97C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433E70-3DA0-B69E-3951-701B7255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698D6-344A-9E5C-1047-3C810ECB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40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062EE-C2F5-DE53-16F9-F1D682E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05533F-B99A-F892-D015-FA24A82D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C31270-9049-DAA9-D2C2-2276F84A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BBDFE1-FBE6-D194-A3EC-E878ADE1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7CE395-14D7-BA8F-41C4-CBEB7D75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97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67ABD-1FC8-C5BF-F8A9-72FFE9A0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29B32-3D71-3358-CC40-69EAB6D85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0FA615-D2FB-E6CE-D043-F942D58B7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245C8-3D59-E825-AF49-180866C0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95A9C8-8CDB-B333-44CC-27E18C0D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8BB676-A998-229D-B6D2-623593A8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6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BF59E-8A8D-DD6B-1488-9324F4B8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16898-8AEE-EED5-3CDA-86E0AFB6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C60CF9-038D-05B0-CA68-0FB14D392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45A995-E21F-02DA-17F5-1C1A4C22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2658A0-D408-1FED-423E-E806F0DDF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1C3428-B6BB-6F48-A5B6-0BFFE98A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F138AE-119B-DE65-0A91-3710372D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AAC2C7-AAA5-384C-4C46-FE26235A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78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C29F1-CEC5-4879-B885-15DE395D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47F2F9-D723-28DC-E3E8-8371D3D8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881634-4382-7E62-5E98-3AF08820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986DC6-6D2D-C427-2007-A5535A8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94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C6FA1A-871A-5E72-12A0-4C89CED9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1387D2-FBFD-3646-BDD4-194BBB6C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4FE87D-6DE4-1F0D-7877-8142E89C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72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8424C-B56E-91B2-1415-0FAF1D35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4E755E-998F-B6D5-00A9-FAAAB489B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151FB7-299F-4F24-289C-BADB40C70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CE1EFB-87C1-97C1-EA96-4A92DDB1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54F726-74E4-E04B-2610-82479AD9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C8BCFB-043A-7756-2AC9-0D63A743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DDFBF-AD92-F0AF-3F47-21719532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A44F462-E972-5D09-48DB-DF0B031C2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9E0CA3-BC0B-2A1F-D8A7-834FC8E8F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1B79CF-1264-4FDC-43DE-28B8E3FE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232F0D-5105-1F55-BF18-48BE57BC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DFC22-8152-D672-74AD-422893C0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6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B44FE2-CE2C-DA28-0A6B-D0822F43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4924A9-D6CF-37BB-C459-B93208E44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9BE411-1325-D7A5-36F3-D0FA8B833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E41BAF-2D91-B896-42E6-98F0A62C1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742C77-DD16-E956-BCB2-528EEA610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8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2B3232-9E14-7D6D-3903-FEB4D1605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1" b="10577"/>
          <a:stretch/>
        </p:blipFill>
        <p:spPr>
          <a:xfrm>
            <a:off x="0" y="0"/>
            <a:ext cx="12192000" cy="6898804"/>
          </a:xfrm>
          <a:prstGeom prst="rect">
            <a:avLst/>
          </a:prstGeom>
        </p:spPr>
      </p:pic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1526100" y="6138749"/>
            <a:ext cx="523660" cy="45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91" name="Google Shape;91;p1" descr="hackrock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7112" y="5021003"/>
            <a:ext cx="1912318" cy="17639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-12700" y="-40804"/>
            <a:ext cx="8557260" cy="6939608"/>
          </a:xfrm>
          <a:prstGeom prst="rect">
            <a:avLst/>
          </a:prstGeom>
          <a:gradFill>
            <a:gsLst>
              <a:gs pos="0">
                <a:schemeClr val="dk1"/>
              </a:gs>
              <a:gs pos="79000">
                <a:srgbClr val="000000">
                  <a:alpha val="4196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19100" y="2011680"/>
            <a:ext cx="7119620" cy="38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Visualisation –</a:t>
            </a:r>
            <a:b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Bike rides in Chicago</a:t>
            </a:r>
            <a:b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“Data Visualisation”</a:t>
            </a: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February 14</a:t>
            </a:r>
            <a:r>
              <a:rPr lang="en-GB" sz="1600" i="1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2023</a:t>
            </a: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Yen &amp; </a:t>
            </a:r>
            <a:r>
              <a:rPr lang="en-GB" sz="16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Bulduk</a:t>
            </a: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IronHack</a:t>
            </a: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Paris</a:t>
            </a:r>
            <a:b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893B3B-22F7-5071-1171-0385B0A8F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1" b="10577"/>
          <a:stretch/>
        </p:blipFill>
        <p:spPr>
          <a:xfrm>
            <a:off x="0" y="0"/>
            <a:ext cx="12192000" cy="6898804"/>
          </a:xfrm>
          <a:prstGeom prst="rect">
            <a:avLst/>
          </a:prstGeom>
        </p:spPr>
      </p:pic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1526100" y="6138749"/>
            <a:ext cx="523660" cy="45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-12700" y="-40804"/>
            <a:ext cx="6985858" cy="6939608"/>
          </a:xfrm>
          <a:prstGeom prst="rect">
            <a:avLst/>
          </a:prstGeom>
          <a:gradFill>
            <a:gsLst>
              <a:gs pos="0">
                <a:schemeClr val="dk1"/>
              </a:gs>
              <a:gs pos="79000">
                <a:srgbClr val="000000">
                  <a:alpha val="4196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19100" y="2011680"/>
            <a:ext cx="7119620" cy="38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!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Dataset &amp; Variables 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4607561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Bike rides from Chicago, from August 2021 to July 2022: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en-GB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3,2M+ entries,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Bike type (Electric, Classic, Docked)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Date &amp; Time of ride start / ride end =&gt; To which is extracted Year, Month, Hour, Minute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Station name &amp; id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Starting latitude &amp; longitude / Ending latitude &amp; longitude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Membership (Member or Casual user)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CFE5E8-7159-E06C-A9A1-B986296F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2339841"/>
            <a:ext cx="7158019" cy="2178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1638948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Challenges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1"/>
            <a:ext cx="11258032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Find variable to analysis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Only one continuous variable : ride length. Limits the usage of 3D scatter plot for instance.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Size of data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3.2M+ entries, 800 Mo csv file, which makes some codes’ execution long (up to 5 minutes)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Coding complex charts takes long time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74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Process 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10866655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Exploring data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unique value, etc.), to see every possible split of analysis that can be interesting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Plan the chart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Making the codes, adjusting the charts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Choosing the most insightful ones to present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64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3D56CB3-025D-4620-B58F-09BBD5E2D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717759" y="1384301"/>
            <a:ext cx="3327257" cy="35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9A4362-A2A1-FF1F-2CAA-2634D445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81" y="1384301"/>
            <a:ext cx="4246160" cy="32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 graphics generated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7083C2-514B-5977-5BE1-1E303A8F0061}"/>
              </a:ext>
            </a:extLst>
          </p:cNvPr>
          <p:cNvSpPr txBox="1"/>
          <p:nvPr/>
        </p:nvSpPr>
        <p:spPr>
          <a:xfrm>
            <a:off x="1026161" y="5039325"/>
            <a:ext cx="4093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>
                <a:latin typeface="Arial"/>
                <a:ea typeface="Arial"/>
                <a:cs typeface="Arial"/>
                <a:sym typeface="Arial"/>
              </a:rPr>
              <a:t>This shows total corrolation between number of rides and temperatures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25FB85-13F5-BBA1-503A-149CAF89F621}"/>
              </a:ext>
            </a:extLst>
          </p:cNvPr>
          <p:cNvSpPr txBox="1"/>
          <p:nvPr/>
        </p:nvSpPr>
        <p:spPr>
          <a:xfrm>
            <a:off x="6228081" y="4991066"/>
            <a:ext cx="440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This shows that people are more likely to use the bike at the end of the day (coming back home from work)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37FEE8-E269-ABF3-4D63-1948641CBF74}"/>
              </a:ext>
            </a:extLst>
          </p:cNvPr>
          <p:cNvSpPr txBox="1"/>
          <p:nvPr/>
        </p:nvSpPr>
        <p:spPr>
          <a:xfrm>
            <a:off x="2281266" y="6067113"/>
            <a:ext cx="882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All those graphics can be used to adapt services, communications, etc.</a:t>
            </a:r>
          </a:p>
        </p:txBody>
      </p:sp>
    </p:spTree>
    <p:extLst>
      <p:ext uri="{BB962C8B-B14F-4D97-AF65-F5344CB8AC3E}">
        <p14:creationId xmlns:p14="http://schemas.microsoft.com/office/powerpoint/2010/main" val="1135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 graphics generated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37FEE8-E269-ABF3-4D63-1948641CBF74}"/>
              </a:ext>
            </a:extLst>
          </p:cNvPr>
          <p:cNvSpPr txBox="1"/>
          <p:nvPr/>
        </p:nvSpPr>
        <p:spPr>
          <a:xfrm>
            <a:off x="2281266" y="6067113"/>
            <a:ext cx="882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All those graphics can be used to adapt services, communications, etc.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2B18FC-AC69-899E-6139-D42A4C28E0EA}"/>
              </a:ext>
            </a:extLst>
          </p:cNvPr>
          <p:cNvSpPr txBox="1"/>
          <p:nvPr/>
        </p:nvSpPr>
        <p:spPr>
          <a:xfrm>
            <a:off x="980141" y="4938986"/>
            <a:ext cx="4139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Casual members represents almost half of the users in summer (tourist?), but less than 1/3 in other months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133B37-C1B6-A31B-2BD3-0A8AFF847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0" y="1181079"/>
            <a:ext cx="4763868" cy="33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DAA2FD9A-9AE0-9D96-4288-3542DA70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1" y="1181079"/>
            <a:ext cx="4049059" cy="37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663C8E6-E0BA-07B5-88CE-47F00ACDBAD9}"/>
              </a:ext>
            </a:extLst>
          </p:cNvPr>
          <p:cNvSpPr txBox="1"/>
          <p:nvPr/>
        </p:nvSpPr>
        <p:spPr>
          <a:xfrm>
            <a:off x="7040880" y="4938986"/>
            <a:ext cx="4763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Electric and Classic tends to be used for shorter time (less than 10 minutes, mean ≈ 10) </a:t>
            </a:r>
          </a:p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Docked bike are used for longer time</a:t>
            </a:r>
          </a:p>
        </p:txBody>
      </p:sp>
    </p:spTree>
    <p:extLst>
      <p:ext uri="{BB962C8B-B14F-4D97-AF65-F5344CB8AC3E}">
        <p14:creationId xmlns:p14="http://schemas.microsoft.com/office/powerpoint/2010/main" val="165446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D80E10C2-8CC0-DC47-5D55-5569644A9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Others graphics…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1A0D96-1AB0-DBE9-0DF2-2517EC63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" y="1098407"/>
            <a:ext cx="2364368" cy="22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403A3B-6AB5-0064-0F91-98455775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27" y="1048735"/>
            <a:ext cx="2199858" cy="22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32F0AE-2A45-8334-1C77-DB69FD4C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44" y="1098407"/>
            <a:ext cx="2767868" cy="22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6E7349-FE40-E7CC-070C-A3B1CDCC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" y="4050555"/>
            <a:ext cx="2876318" cy="218619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4A4058B-7E12-C94B-AD3E-FAD1BA2F1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19" y="4050555"/>
            <a:ext cx="3943761" cy="21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9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Focus on the heatmap generation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83A9EC-FBAC-03FC-5A57-430FD6AF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61" y="1943101"/>
            <a:ext cx="10566673" cy="41935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C35238-1DF4-046F-BE45-15A596DD4549}"/>
              </a:ext>
            </a:extLst>
          </p:cNvPr>
          <p:cNvSpPr txBox="1"/>
          <p:nvPr/>
        </p:nvSpPr>
        <p:spPr>
          <a:xfrm>
            <a:off x="2566130" y="1573769"/>
            <a:ext cx="79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Heatmap of the starting point of docked bikes ride on the 4</a:t>
            </a:r>
            <a:r>
              <a:rPr lang="en-US" i="1" baseline="30000" dirty="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 of July</a:t>
            </a:r>
          </a:p>
        </p:txBody>
      </p:sp>
    </p:spTree>
    <p:extLst>
      <p:ext uri="{BB962C8B-B14F-4D97-AF65-F5344CB8AC3E}">
        <p14:creationId xmlns:p14="http://schemas.microsoft.com/office/powerpoint/2010/main" val="25430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8809121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Further improvements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10662921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Harmonisation of colours, labels name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0342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362</Words>
  <Application>Microsoft Office PowerPoint</Application>
  <PresentationFormat>Grand écran</PresentationFormat>
  <Paragraphs>55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Avenir</vt:lpstr>
      <vt:lpstr>Calibri</vt:lpstr>
      <vt:lpstr>Calibri Light</vt:lpstr>
      <vt:lpstr>Thème Office</vt:lpstr>
      <vt:lpstr>Data Visualisation – Bike rides in Chicago  “Data Visualisation”  February 14th, 2023  By Yen &amp; Bulduk  IronHack Paris </vt:lpstr>
      <vt:lpstr>Dataset &amp; Variables </vt:lpstr>
      <vt:lpstr>Challenges</vt:lpstr>
      <vt:lpstr>Process </vt:lpstr>
      <vt:lpstr>Some graphics generated</vt:lpstr>
      <vt:lpstr>Some graphics generated</vt:lpstr>
      <vt:lpstr>Others graphics…</vt:lpstr>
      <vt:lpstr>Focus on the heatmap generation</vt:lpstr>
      <vt:lpstr>Further improvements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Cleaning – Sea pollution in Queensland  “Data Preparation”  February 7th, 2023  By Yunke &amp; Bulduk  IronHack Paris </dc:title>
  <dc:creator>bulduk.eker@gmail.com</dc:creator>
  <cp:lastModifiedBy>bulduk.eker@gmail.com</cp:lastModifiedBy>
  <cp:revision>8</cp:revision>
  <dcterms:created xsi:type="dcterms:W3CDTF">2023-02-06T15:28:02Z</dcterms:created>
  <dcterms:modified xsi:type="dcterms:W3CDTF">2023-02-13T21:05:43Z</dcterms:modified>
</cp:coreProperties>
</file>